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2D1FF67-599D-4F30-848B-F1C64C8FBE03}" type="datetimeFigureOut">
              <a:rPr lang="tr-TR" smtClean="0"/>
              <a:t>12.02.2021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3419C8B-D617-44BF-A121-BAB50944B364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16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FF67-599D-4F30-848B-F1C64C8FBE03}" type="datetimeFigureOut">
              <a:rPr lang="tr-TR" smtClean="0"/>
              <a:t>12.02.2021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9C8B-D617-44BF-A121-BAB50944B3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789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FF67-599D-4F30-848B-F1C64C8FBE03}" type="datetimeFigureOut">
              <a:rPr lang="tr-TR" smtClean="0"/>
              <a:t>12.02.2021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9C8B-D617-44BF-A121-BAB50944B364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520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FF67-599D-4F30-848B-F1C64C8FBE03}" type="datetimeFigureOut">
              <a:rPr lang="tr-TR" smtClean="0"/>
              <a:t>12.02.2021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9C8B-D617-44BF-A121-BAB50944B364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220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FF67-599D-4F30-848B-F1C64C8FBE03}" type="datetimeFigureOut">
              <a:rPr lang="tr-TR" smtClean="0"/>
              <a:t>12.02.2021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9C8B-D617-44BF-A121-BAB50944B3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5811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FF67-599D-4F30-848B-F1C64C8FBE03}" type="datetimeFigureOut">
              <a:rPr lang="tr-TR" smtClean="0"/>
              <a:t>12.02.2021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9C8B-D617-44BF-A121-BAB50944B364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539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FF67-599D-4F30-848B-F1C64C8FBE03}" type="datetimeFigureOut">
              <a:rPr lang="tr-TR" smtClean="0"/>
              <a:t>12.02.2021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9C8B-D617-44BF-A121-BAB50944B364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811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FF67-599D-4F30-848B-F1C64C8FBE03}" type="datetimeFigureOut">
              <a:rPr lang="tr-TR" smtClean="0"/>
              <a:t>12.02.2021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9C8B-D617-44BF-A121-BAB50944B364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712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FF67-599D-4F30-848B-F1C64C8FBE03}" type="datetimeFigureOut">
              <a:rPr lang="tr-TR" smtClean="0"/>
              <a:t>12.02.2021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9C8B-D617-44BF-A121-BAB50944B364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86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FF67-599D-4F30-848B-F1C64C8FBE03}" type="datetimeFigureOut">
              <a:rPr lang="tr-TR" smtClean="0"/>
              <a:t>12.02.2021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9C8B-D617-44BF-A121-BAB50944B3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692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FF67-599D-4F30-848B-F1C64C8FBE03}" type="datetimeFigureOut">
              <a:rPr lang="tr-TR" smtClean="0"/>
              <a:t>12.02.2021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9C8B-D617-44BF-A121-BAB50944B364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94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FF67-599D-4F30-848B-F1C64C8FBE03}" type="datetimeFigureOut">
              <a:rPr lang="tr-TR" smtClean="0"/>
              <a:t>12.02.2021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9C8B-D617-44BF-A121-BAB50944B3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881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FF67-599D-4F30-848B-F1C64C8FBE03}" type="datetimeFigureOut">
              <a:rPr lang="tr-TR" smtClean="0"/>
              <a:t>12.02.2021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9C8B-D617-44BF-A121-BAB50944B364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20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FF67-599D-4F30-848B-F1C64C8FBE03}" type="datetimeFigureOut">
              <a:rPr lang="tr-TR" smtClean="0"/>
              <a:t>12.02.2021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9C8B-D617-44BF-A121-BAB50944B364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51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FF67-599D-4F30-848B-F1C64C8FBE03}" type="datetimeFigureOut">
              <a:rPr lang="tr-TR" smtClean="0"/>
              <a:t>12.02.2021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9C8B-D617-44BF-A121-BAB50944B3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401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FF67-599D-4F30-848B-F1C64C8FBE03}" type="datetimeFigureOut">
              <a:rPr lang="tr-TR" smtClean="0"/>
              <a:t>12.02.2021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9C8B-D617-44BF-A121-BAB50944B364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72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FF67-599D-4F30-848B-F1C64C8FBE03}" type="datetimeFigureOut">
              <a:rPr lang="tr-TR" smtClean="0"/>
              <a:t>12.02.2021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9C8B-D617-44BF-A121-BAB50944B3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8990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D1FF67-599D-4F30-848B-F1C64C8FBE03}" type="datetimeFigureOut">
              <a:rPr lang="tr-TR" smtClean="0"/>
              <a:t>12.02.2021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419C8B-D617-44BF-A121-BAB50944B3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55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62924" y="1528355"/>
            <a:ext cx="10515600" cy="1672045"/>
          </a:xfrm>
        </p:spPr>
        <p:txBody>
          <a:bodyPr>
            <a:noAutofit/>
          </a:bodyPr>
          <a:lstStyle/>
          <a:p>
            <a:pPr algn="ctr"/>
            <a:r>
              <a:rPr lang="tr-TR" sz="5000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CV(ÖZGEÇMİŞ) </a:t>
            </a:r>
            <a:r>
              <a:rPr lang="tr-TR" sz="5000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HAZIRLAMA BECERİLERİ</a:t>
            </a:r>
            <a:endParaRPr lang="tr-TR" sz="5000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tr-TR" dirty="0" smtClean="0">
                <a:latin typeface="Palatino Linotype" panose="02040502050505030304" pitchFamily="18" charset="0"/>
              </a:rPr>
              <a:t>Hazırlayan: </a:t>
            </a:r>
            <a:r>
              <a:rPr lang="tr-TR" dirty="0" err="1" smtClean="0">
                <a:latin typeface="Palatino Linotype" panose="02040502050505030304" pitchFamily="18" charset="0"/>
              </a:rPr>
              <a:t>Öğr</a:t>
            </a:r>
            <a:r>
              <a:rPr lang="tr-TR" dirty="0" smtClean="0">
                <a:latin typeface="Palatino Linotype" panose="02040502050505030304" pitchFamily="18" charset="0"/>
              </a:rPr>
              <a:t>. Görevlisi Emre Emrullah BOĞAZLIYAN</a:t>
            </a:r>
            <a:endParaRPr lang="tr-TR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37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</a:rPr>
              <a:t>İÇİNDEKİLER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</a:rPr>
              <a:t>CV NEDİR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</a:rPr>
              <a:t>ETKİLİ BİR CV HAZIRLAMANIN FAYDALARI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</a:rPr>
              <a:t>CV HAZIRLAMANIN PÜF NOKTALARI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</a:rPr>
              <a:t>ÖN YAZI</a:t>
            </a:r>
            <a:endParaRPr lang="tr-T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7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CV NEDİR?</a:t>
            </a:r>
            <a:endParaRPr lang="tr-TR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CV (</a:t>
            </a:r>
            <a:r>
              <a:rPr lang="tr-TR" dirty="0" err="1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Curriculum</a:t>
            </a:r>
            <a:r>
              <a:rPr lang="tr-TR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 </a:t>
            </a:r>
            <a:r>
              <a:rPr lang="tr-TR" dirty="0" err="1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Vitae</a:t>
            </a:r>
            <a:r>
              <a:rPr lang="tr-TR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): Bireylerin iş başvurularında kullandığı, kendilerinin potansiyelleri hakkında iş verenlere tanıtmak için hazırlandığı, bireylerin ilgi, yetenek, hobi ve geçmiş tecrübelerinin yer aldığı yazılı bir sunum belgesidir.</a:t>
            </a:r>
            <a:endParaRPr lang="tr-TR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13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500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ETKİLİ BİR CV HAZIRLAMANIN FAYDALARI NELERDİR?</a:t>
            </a:r>
            <a:endParaRPr lang="tr-TR" sz="3500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Etkili bir CV hazırlamak için öncelikle bireyin kariyer hedeflerinin belirlenmesi gerekmektedir. Bireyin belirlediği kariyer hedefleri doğrultusunda CV hazırlanmalıdır.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CV’nin</a:t>
            </a:r>
            <a:r>
              <a:rPr lang="tr-TR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 faydalarından bahsedilecek olunursa, iş başvurusu yapılan kurumun mülakata çağırmadan önceki aşamasında bireyle ilgili ilk bilgilerin alınacağı yer </a:t>
            </a:r>
            <a:r>
              <a:rPr lang="tr-TR" dirty="0" err="1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CV’dir</a:t>
            </a:r>
            <a:r>
              <a:rPr lang="tr-TR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. Böylelikle CV bireyin mülakata çağrılmadan önce ilk ön elemeden geçtiği yerdir.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Bir hedef doğrultusunda hazırlanmış bir CV istenilen amaca daha kolay ulaşılmasını sağlar. </a:t>
            </a:r>
            <a:endParaRPr lang="tr-TR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82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500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ETKİN BİR CV NASIL HAZIRLANMALIDIR?</a:t>
            </a:r>
            <a:endParaRPr lang="tr-TR" sz="3500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CV’lerde</a:t>
            </a:r>
            <a:r>
              <a:rPr lang="tr-TR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 çok uzun yazıların olmaması  gerekir. CV 1-2 sayfa aralığında olmalıdır.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Yapılan işlerden bahsedilirken 3. tekil şahıs diliyle ifade edilmelidir. Örneğin bir birey daha önce bir kurumda satış işlemleri ile ilgili çalışmalar gerçekleştirmiş ise bunu </a:t>
            </a:r>
            <a:r>
              <a:rPr lang="tr-TR" i="1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‘’ satış işlemlerinin gerçekleştirilmesi’’ </a:t>
            </a:r>
            <a:r>
              <a:rPr lang="tr-TR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şeklinde ifade etmelidir. İmla kurallarına dikkat edilmeli ve devrik cümle kurmaktan kaçınılmalıdır. </a:t>
            </a:r>
            <a:endParaRPr lang="tr-TR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6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500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ETKİN BİR CV NASILHAZIRLANMALIDIR?</a:t>
            </a:r>
            <a:endParaRPr lang="tr-TR" sz="3500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Yazı karakteri daha kurumsal (ör. Times New Roman)  karakterler seçilmeli ve aynı zamanda 11-12 punto ile yazılmalıdır.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Yanlış bilgilerden uzak durulmalı ve olabildiğince doğru bilgiler verilmelidir.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Uzmanlaşılan</a:t>
            </a:r>
            <a:r>
              <a:rPr lang="tr-TR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 yada </a:t>
            </a:r>
            <a:r>
              <a:rPr lang="tr-TR" dirty="0" err="1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uzmanlaşılması</a:t>
            </a:r>
            <a:r>
              <a:rPr lang="tr-TR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 istenilen alanlar için eğitim, sertifika, seminer ve bildiri gibi bilgiler </a:t>
            </a:r>
            <a:r>
              <a:rPr lang="tr-TR" dirty="0" err="1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CV’lerde</a:t>
            </a:r>
            <a:r>
              <a:rPr lang="tr-TR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 yer almalıdır. </a:t>
            </a:r>
            <a:endParaRPr lang="tr-TR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91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500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ETKİN BİR CV NASIL HAZIRLANMALIDIR?</a:t>
            </a:r>
            <a:endParaRPr lang="tr-TR" sz="3500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Resim olmayan CV ile başvuru yapılmamalıdır. </a:t>
            </a:r>
            <a:r>
              <a:rPr lang="tr-TR" dirty="0" err="1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CV’lere</a:t>
            </a:r>
            <a:r>
              <a:rPr lang="tr-TR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 eklenecek resimler yapılacak işe uygun kıyafetler ile düz olarak çekilmiş olmalıdır.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Eğitim, sertifika, iş deneyimi gibi bilgiler kronolojik olarak günümüzden geriye doğru verilmelidir.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Başvurulan pozisyona uygun bir ön yazı yazılmalıdır ve bu ön yazı ile işe uygunluğunuzdan bahsedebilirsiniz.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CV’lerde</a:t>
            </a:r>
            <a:r>
              <a:rPr lang="tr-TR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 referans belirtilmesi daha etkili olacaktır.</a:t>
            </a:r>
          </a:p>
        </p:txBody>
      </p:sp>
    </p:spTree>
    <p:extLst>
      <p:ext uri="{BB962C8B-B14F-4D97-AF65-F5344CB8AC3E}">
        <p14:creationId xmlns:p14="http://schemas.microsoft.com/office/powerpoint/2010/main" val="57272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ÖN YAZI</a:t>
            </a:r>
            <a:endParaRPr lang="tr-TR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Ön yazı: Bireyin kişiliğini, farklarını ve tecrübelerini ortaya koyarak işverene bireyin kendini daha iyi tanıtmasına olanak sağlar.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Ön yazı ile birey: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İlk izlenim oluşturur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İşe uygunluğunu gösterir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Farklarını anlatarak öne geçebilir</a:t>
            </a:r>
            <a:endParaRPr lang="tr-TR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5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</TotalTime>
  <Words>357</Words>
  <Application>Microsoft Office PowerPoint</Application>
  <PresentationFormat>Geniş ekran</PresentationFormat>
  <Paragraphs>31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Arial</vt:lpstr>
      <vt:lpstr>Garamond</vt:lpstr>
      <vt:lpstr>Palatino Linotype</vt:lpstr>
      <vt:lpstr>Wingdings</vt:lpstr>
      <vt:lpstr>Organik</vt:lpstr>
      <vt:lpstr>CV(ÖZGEÇMİŞ) HAZIRLAMA BECERİLERİ</vt:lpstr>
      <vt:lpstr>İÇİNDEKİLER</vt:lpstr>
      <vt:lpstr>CV NEDİR?</vt:lpstr>
      <vt:lpstr>ETKİLİ BİR CV HAZIRLAMANIN FAYDALARI NELERDİR?</vt:lpstr>
      <vt:lpstr>ETKİN BİR CV NASIL HAZIRLANMALIDIR?</vt:lpstr>
      <vt:lpstr>ETKİN BİR CV NASILHAZIRLANMALIDIR?</vt:lpstr>
      <vt:lpstr>ETKİN BİR CV NASIL HAZIRLANMALIDIR?</vt:lpstr>
      <vt:lpstr>ÖN YAZI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 HAZIRLAMA BECERİLERİ</dc:title>
  <dc:creator>Acer</dc:creator>
  <cp:lastModifiedBy>Acer</cp:lastModifiedBy>
  <cp:revision>6</cp:revision>
  <dcterms:created xsi:type="dcterms:W3CDTF">2021-02-12T08:03:26Z</dcterms:created>
  <dcterms:modified xsi:type="dcterms:W3CDTF">2021-02-12T11:22:56Z</dcterms:modified>
</cp:coreProperties>
</file>